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3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Hw407rV1m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Patrik Neuwirth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8.A.	</a:t>
            </a:r>
            <a:r>
              <a:rPr lang="cs-CZ" smtClean="0"/>
              <a:t>14 </a:t>
            </a:r>
            <a:r>
              <a:rPr lang="cs-CZ" dirty="0" smtClean="0"/>
              <a:t>let.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007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125112" cy="372398"/>
          </a:xfrm>
        </p:spPr>
        <p:txBody>
          <a:bodyPr/>
          <a:lstStyle/>
          <a:p>
            <a:r>
              <a:rPr lang="cs-CZ" dirty="0" smtClean="0"/>
              <a:t>Robotická ruka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0104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4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125112" cy="372398"/>
          </a:xfrm>
        </p:spPr>
        <p:txBody>
          <a:bodyPr/>
          <a:lstStyle/>
          <a:p>
            <a:r>
              <a:rPr lang="cs-CZ" dirty="0" smtClean="0"/>
              <a:t>Hry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8302"/>
            <a:ext cx="6934200" cy="596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12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Videoukázka zajímavého projektu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125112" cy="838200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[YouTube - NXT Claw Striker]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3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projektu Elektrická Kytara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0"/>
            <a:ext cx="7125112" cy="4051437"/>
          </a:xfrm>
        </p:spPr>
        <p:txBody>
          <a:bodyPr/>
          <a:lstStyle/>
          <a:p>
            <a:r>
              <a:rPr lang="cs-CZ" dirty="0" smtClean="0"/>
              <a:t>Použité senzory: </a:t>
            </a:r>
            <a:endParaRPr lang="cs-CZ" dirty="0"/>
          </a:p>
        </p:txBody>
      </p:sp>
      <p:pic>
        <p:nvPicPr>
          <p:cNvPr id="9218" name="Picture 2" descr="C:\Users\Patrik\Desktop\Prezentace robota\picC61349DFAF141D269955CB6FB90C8D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12382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atrik\Desktop\Prezentace robota\DSC01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atrik\Desktop\Prezentace robota\DSC012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4106334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generátoru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8639"/>
          </a:xfrm>
        </p:spPr>
        <p:txBody>
          <a:bodyPr/>
          <a:lstStyle/>
          <a:p>
            <a:r>
              <a:rPr lang="cs-CZ" dirty="0" smtClean="0"/>
              <a:t>Použity pouze motory.</a:t>
            </a:r>
            <a:endParaRPr lang="cs-CZ" dirty="0"/>
          </a:p>
        </p:txBody>
      </p:sp>
      <p:pic>
        <p:nvPicPr>
          <p:cNvPr id="10242" name="Picture 2" descr="C:\Users\Patrik\Desktop\Prezentace robota\DSC01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2556933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atrik\Desktop\Prezentace robota\DSC01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38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atrik\Desktop\Prezentace robota\DSC012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2451100"/>
            <a:ext cx="28829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Patrik\Desktop\Prezentace robota\DSC012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2353732" cy="17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6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886876"/>
          </a:xfrm>
        </p:spPr>
        <p:txBody>
          <a:bodyPr/>
          <a:lstStyle/>
          <a:p>
            <a:r>
              <a:rPr lang="cs-CZ" dirty="0" smtClean="0"/>
              <a:t>Ukázka reakčního času.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48758" cy="5267876"/>
          </a:xfrm>
        </p:spPr>
        <p:txBody>
          <a:bodyPr/>
          <a:lstStyle/>
          <a:p>
            <a:r>
              <a:rPr lang="cs-CZ" dirty="0" smtClean="0"/>
              <a:t>Ukázka ovládání rychlosti zvukem.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10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MOV01256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304800"/>
            <a:ext cx="8229600" cy="61722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3735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MOV0125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228600"/>
            <a:ext cx="8382000" cy="6286501"/>
          </a:xfrm>
          <a:prstGeom prst="roundRect">
            <a:avLst>
              <a:gd name="adj" fmla="val 7172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21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1581357" cy="3972476"/>
          </a:xfrm>
        </p:spPr>
        <p:txBody>
          <a:bodyPr/>
          <a:lstStyle/>
          <a:p>
            <a:r>
              <a:rPr lang="cs-CZ" sz="1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lgerian" pitchFamily="82" charset="0"/>
              </a:rPr>
              <a:t>K</a:t>
            </a:r>
            <a:endParaRPr lang="cs-CZ" sz="1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lgerian" pitchFamily="8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609600"/>
            <a:ext cx="1581357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1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lgerian" pitchFamily="82" charset="0"/>
              </a:rPr>
              <a:t>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86200" y="622300"/>
            <a:ext cx="1581357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1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lgerian" pitchFamily="82" charset="0"/>
              </a:rPr>
              <a:t>N</a:t>
            </a:r>
            <a:endParaRPr lang="cs-CZ" sz="1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lgerian" pitchFamily="8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57800" y="609600"/>
            <a:ext cx="1581357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1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lgerian" pitchFamily="82" charset="0"/>
              </a:rPr>
              <a:t>E</a:t>
            </a:r>
            <a:endParaRPr lang="cs-CZ" sz="1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lgerian" pitchFamily="8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53200" y="622300"/>
            <a:ext cx="1581357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1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lgerian" pitchFamily="82" charset="0"/>
              </a:rPr>
              <a:t>C</a:t>
            </a:r>
            <a:endParaRPr lang="cs-CZ" sz="1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4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52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10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Senzory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Patrik\Desktop\Prezentace robota\pic483FDE2CB45FC0B4E4C65CE0D426FF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16100"/>
            <a:ext cx="254725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trik\Desktop\Prezentace robota\pic6184E698E9ADAF1F470132042E7EB9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254725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trik\Desktop\Prezentace robota\picC61349DFAF141D269955CB6FB90C8D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41" y="4519246"/>
            <a:ext cx="2460173" cy="13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rik\Desktop\Prezentace robota\pic8B1F64E4CD0BCDA17B9F7D8AC2A7B10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16100"/>
            <a:ext cx="254725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Motor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806575"/>
            <a:ext cx="5403850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Projekty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167855" cy="25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810000"/>
            <a:ext cx="5324141" cy="268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2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398867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328553" cy="288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2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v životě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631039"/>
          </a:xfrm>
        </p:spPr>
        <p:txBody>
          <a:bodyPr/>
          <a:lstStyle/>
          <a:p>
            <a:r>
              <a:rPr lang="cs-CZ" dirty="0" smtClean="0"/>
              <a:t>Měření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48387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0"/>
            <a:ext cx="19050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01900"/>
            <a:ext cx="1905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03725"/>
            <a:ext cx="1905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491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7125112" cy="554839"/>
          </a:xfrm>
        </p:spPr>
        <p:txBody>
          <a:bodyPr/>
          <a:lstStyle/>
          <a:p>
            <a:r>
              <a:rPr lang="cs-CZ" dirty="0" smtClean="0"/>
              <a:t>Řezání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010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4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108</TotalTime>
  <Words>52</Words>
  <Application>Microsoft Office PowerPoint</Application>
  <PresentationFormat>On-screen Show (4:3)</PresentationFormat>
  <Paragraphs>23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Summer</vt:lpstr>
      <vt:lpstr>Patrik Neuwirth</vt:lpstr>
      <vt:lpstr>PowerPoint Presentation</vt:lpstr>
      <vt:lpstr>PowerPoint Presentation</vt:lpstr>
      <vt:lpstr>Senzory</vt:lpstr>
      <vt:lpstr>Motor</vt:lpstr>
      <vt:lpstr>Projekty</vt:lpstr>
      <vt:lpstr>PowerPoint Presentation</vt:lpstr>
      <vt:lpstr>Využití v životě</vt:lpstr>
      <vt:lpstr>PowerPoint Presentation</vt:lpstr>
      <vt:lpstr>PowerPoint Presentation</vt:lpstr>
      <vt:lpstr>PowerPoint Presentation</vt:lpstr>
      <vt:lpstr>Videoukázka zajímavého projektu</vt:lpstr>
      <vt:lpstr>Ukázka projektu Elektrická Kytara</vt:lpstr>
      <vt:lpstr>Ukázka generátoru</vt:lpstr>
      <vt:lpstr>Ukázka reakčního času.</vt:lpstr>
      <vt:lpstr>Ukázka ovládání rychlosti zvukem.</vt:lpstr>
      <vt:lpstr>PowerPoint Presentation</vt:lpstr>
      <vt:lpstr>PowerPoint Presentation</vt:lpstr>
      <vt:lpstr>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Patrik</dc:creator>
  <cp:lastModifiedBy>Patrik</cp:lastModifiedBy>
  <cp:revision>11</cp:revision>
  <dcterms:created xsi:type="dcterms:W3CDTF">2006-08-16T00:00:00Z</dcterms:created>
  <dcterms:modified xsi:type="dcterms:W3CDTF">2011-02-24T08:47:06Z</dcterms:modified>
</cp:coreProperties>
</file>