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168" y="12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‹nº›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February 8,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SENIOR EDUCATION -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 err="1"/>
              <a:t>sexta-feira</a:t>
            </a:r>
            <a:r>
              <a:rPr dirty="0"/>
              <a:t>, </a:t>
            </a:r>
            <a:r>
              <a:rPr lang="pt-PT" dirty="0" smtClean="0"/>
              <a:t>28</a:t>
            </a:r>
            <a:r>
              <a:rPr dirty="0" smtClean="0"/>
              <a:t> </a:t>
            </a:r>
            <a:r>
              <a:rPr dirty="0"/>
              <a:t>de </a:t>
            </a:r>
            <a:r>
              <a:rPr lang="pt-PT" dirty="0" err="1" smtClean="0"/>
              <a:t>Dezem</a:t>
            </a:r>
            <a:r>
              <a:rPr dirty="0" smtClean="0"/>
              <a:t>bro </a:t>
            </a:r>
            <a:r>
              <a:rPr dirty="0"/>
              <a:t>de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HAVE YOU EVER ATTENDED COURSE/S WHERE STUDENTS ASSISTED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524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WOULD YOU PREFER A COURSE WHERE STUDENTS WOULD BE ENGAGED? IF YES, WHICH ROLE SHOULD THEY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560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40821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DO YOU MASTER WORK WITH A PC AND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584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WOULD YOU LIKE TO IMPROVE YOUR WORK WITH A PC AND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591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WHICH TOPIC IS INTERESTING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995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952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WHAT IS IMPORTANT FOR YOU WHEN CHOOSING A U3A COURSE? CHOOSE THREE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9030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45357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WHAT ARE THE REASONS THAT YOU WANT TO LEARN SOMETHING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9097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54428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CAN YOU IMAGINE THET YOU WOULD ACTIVELY PARTICIPATE IN EDUCATION?(CREATE/PLAN/ORGANIZE/TEACH OWN COURSES)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9111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DO YOU MISS A POSSIBILITY TO REALIZE YOUR POTENTIAL IN ORGANIZING EDUCATIONAL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9120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WHAT DESCRIBES BEST YOUR MOTIVATION TO EDUCATION IN U3A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9153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dirty="0"/>
              <a:t>Data da </a:t>
            </a:r>
            <a:r>
              <a:rPr dirty="0" err="1"/>
              <a:t>criação</a:t>
            </a:r>
            <a:r>
              <a:rPr dirty="0"/>
              <a:t>: </a:t>
            </a:r>
            <a:r>
              <a:rPr lang="pt-PT" dirty="0" smtClean="0"/>
              <a:t>sexta</a:t>
            </a:r>
            <a:r>
              <a:rPr dirty="0" smtClean="0"/>
              <a:t>-</a:t>
            </a:r>
            <a:r>
              <a:rPr dirty="0" err="1" smtClean="0"/>
              <a:t>feira</a:t>
            </a:r>
            <a:r>
              <a:rPr dirty="0"/>
              <a:t>, </a:t>
            </a:r>
            <a:r>
              <a:rPr lang="pt-PT" dirty="0" smtClean="0"/>
              <a:t>28</a:t>
            </a:r>
            <a:r>
              <a:rPr dirty="0" smtClean="0"/>
              <a:t> </a:t>
            </a:r>
            <a:r>
              <a:rPr dirty="0"/>
              <a:t>de </a:t>
            </a:r>
            <a:r>
              <a:rPr lang="pt-PT" dirty="0" smtClean="0"/>
              <a:t>Dez</a:t>
            </a:r>
            <a:r>
              <a:rPr dirty="0" err="1" smtClean="0"/>
              <a:t>embro</a:t>
            </a:r>
            <a:r>
              <a:rPr dirty="0" smtClean="0"/>
              <a:t> </a:t>
            </a:r>
            <a:r>
              <a:rPr dirty="0"/>
              <a:t>de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150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de respostas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dirty="0" err="1"/>
              <a:t>Respostas</a:t>
            </a:r>
            <a:r>
              <a:rPr dirty="0"/>
              <a:t> </a:t>
            </a:r>
            <a:r>
              <a:rPr dirty="0" err="1"/>
              <a:t>completas</a:t>
            </a:r>
            <a:r>
              <a:rPr dirty="0"/>
              <a:t>: </a:t>
            </a:r>
            <a:r>
              <a:rPr lang="pt-PT" dirty="0" smtClean="0"/>
              <a:t>150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HOW DO YOU EVALUATE THE POSSIBILITY TO STUDY IN U3A FOR YOUR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9164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344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355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6285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WHAT IS YOUR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374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WHERE DO YOU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392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DO YOU HAVE AN OPPORTUNITY TO MEET OTHER SENIORS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455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WHAT TYPE OF ACTIVITIES DO YOU MISS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473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628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DO YOU FEEL EXCLUDED FROM THE SOCIETY? DO YOU MISS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Responderam</a:t>
            </a:r>
            <a:r>
              <a:rPr dirty="0"/>
              <a:t>: </a:t>
            </a:r>
            <a:r>
              <a:rPr lang="pt-PT" dirty="0" smtClean="0"/>
              <a:t>150</a:t>
            </a:r>
            <a:r>
              <a:rPr dirty="0" smtClean="0"/>
              <a:t>    </a:t>
            </a:r>
            <a:r>
              <a:rPr dirty="0" err="1"/>
              <a:t>Ignoraram</a:t>
            </a:r>
            <a:r>
              <a:rPr dirty="0"/>
              <a:t>: 0</a:t>
            </a:r>
          </a:p>
        </p:txBody>
      </p:sp>
      <p:pic>
        <p:nvPicPr>
          <p:cNvPr id="4" name="Picture 3" descr="chart20985066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294</TotalTime>
  <Words>349</Words>
  <Application>Microsoft Office PowerPoint</Application>
  <PresentationFormat>Apresentação no Ecrã (16:9)</PresentationFormat>
  <Paragraphs>42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 Neue</vt:lpstr>
      <vt:lpstr>SM-template-20140529</vt:lpstr>
      <vt:lpstr>Data slides</vt:lpstr>
      <vt:lpstr>Response Summary</vt:lpstr>
      <vt:lpstr>Apresentação do PowerPoint</vt:lpstr>
      <vt:lpstr>150</vt:lpstr>
      <vt:lpstr>Q1: GENDER</vt:lpstr>
      <vt:lpstr>Q2: AGE</vt:lpstr>
      <vt:lpstr>Q3: WHAT IS YOUR EDUCATION</vt:lpstr>
      <vt:lpstr>Q4: WHERE DO YOU LIVE</vt:lpstr>
      <vt:lpstr>Q5: DO YOU HAVE AN OPPORTUNITY TO MEET OTHER SENIORS</vt:lpstr>
      <vt:lpstr>Q6: WHAT TYPE OF ACTIVITIES DO YOU MISS</vt:lpstr>
      <vt:lpstr>Q7: DO YOU FEEL EXCLUDED FROM THE SOCIETY? DO YOU MISS CONTACT</vt:lpstr>
      <vt:lpstr>Q8: HAVE YOU EVER ATTENDED COURSE/S WHERE STUDENTS ASSISTED YOU</vt:lpstr>
      <vt:lpstr>Q9: WOULD YOU PREFER A COURSE WHERE STUDENTS WOULD BE ENGAGED? IF YES, WHICH ROLE SHOULD THEY HAVE</vt:lpstr>
      <vt:lpstr>Q10: DO YOU MASTER WORK WITH A PC AND THE INTERNET</vt:lpstr>
      <vt:lpstr>Q11: WOULD YOU LIKE TO IMPROVE YOUR WORK WITH A PC AND THE INTERNET</vt:lpstr>
      <vt:lpstr>Q12: WHICH TOPIC IS INTERESTING FOR YOU</vt:lpstr>
      <vt:lpstr>Q13: WHAT IS IMPORTANT FOR YOU WHEN CHOOSING A U3A COURSE? CHOOSE THREE OPTIONS</vt:lpstr>
      <vt:lpstr>Q14: WHAT ARE THE REASONS THAT YOU WANT TO LEARN SOMETHING NEW?</vt:lpstr>
      <vt:lpstr>Q15: CAN YOU IMAGINE THET YOU WOULD ACTIVELY PARTICIPATE IN EDUCATION?(CREATE/PLAN/ORGANIZE/TEACH OWN COURSES)</vt:lpstr>
      <vt:lpstr>Q16: DO YOU MISS A POSSIBILITY TO REALIZE YOUR POTENTIAL IN ORGANIZING EDUCATIONAL ACTIVITIES</vt:lpstr>
      <vt:lpstr>Q17: WHAT DESCRIBES BEST YOUR MOTIVATION TO EDUCATION IN U3A</vt:lpstr>
      <vt:lpstr>Q18: HOW DO YOU EVALUATE THE POSSIBILITY TO STUDY IN U3A FOR YOUR QUALITY OF LIFE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W8.1</cp:lastModifiedBy>
  <cp:revision>44</cp:revision>
  <cp:lastPrinted>2017-11-20T11:34:34Z</cp:lastPrinted>
  <dcterms:created xsi:type="dcterms:W3CDTF">2014-01-30T23:18:11Z</dcterms:created>
  <dcterms:modified xsi:type="dcterms:W3CDTF">2018-02-08T15:50:39Z</dcterms:modified>
</cp:coreProperties>
</file>