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57" r:id="rId4"/>
    <p:sldId id="267" r:id="rId5"/>
    <p:sldId id="265" r:id="rId6"/>
    <p:sldId id="259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B176F-DDD3-4DAE-8696-F0DA76D00B0F}" type="datetimeFigureOut">
              <a:rPr lang="cs-CZ" smtClean="0"/>
              <a:t>11.2.2010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19294-D2A5-4B86-9318-00876630A54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D4FF-EF91-4B07-9491-201623994BE9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768F8-4E35-4C8B-BD94-8A1EDD7FC2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06DFEA-5448-4B7C-A632-0F73497FEF63}" type="datetimeFigureOut">
              <a:rPr lang="cs-CZ" smtClean="0"/>
              <a:pPr/>
              <a:t>11.2.2010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F264BE-9AC4-4EF7-9BD6-7FC3D49FCC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260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Úvodní konference projektu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406640" cy="3395674"/>
          </a:xfrm>
        </p:spPr>
        <p:txBody>
          <a:bodyPr>
            <a:normAutofit fontScale="92500"/>
          </a:bodyPr>
          <a:lstStyle/>
          <a:p>
            <a:endParaRPr lang="cs-CZ" sz="2400" cap="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Nové přístupy k využití </a:t>
            </a:r>
            <a:r>
              <a:rPr lang="cs-CZ" sz="2800" cap="all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ict</a:t>
            </a:r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ve </a:t>
            </a:r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výuce </a:t>
            </a:r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přírodovědných předmětů na </a:t>
            </a:r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základních, středních </a:t>
            </a:r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školách</a:t>
            </a:r>
            <a:b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</a:br>
            <a:endParaRPr lang="cs-CZ" sz="2800" cap="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2800" cap="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4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Pedagogická fakulta, přírodovědecká fakulta</a:t>
            </a:r>
          </a:p>
          <a:p>
            <a:r>
              <a:rPr lang="cs-CZ" sz="24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Ostravská univerzita v Ostravě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Slovo úvodem </a:t>
            </a:r>
          </a:p>
          <a:p>
            <a:pPr lvl="0">
              <a:buNone/>
            </a:pPr>
            <a:r>
              <a:rPr lang="cs-CZ" dirty="0" smtClean="0"/>
              <a:t>Martin </a:t>
            </a:r>
            <a:r>
              <a:rPr lang="cs-CZ" dirty="0" err="1" smtClean="0"/>
              <a:t>Malčík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Základní informace o projektu	</a:t>
            </a:r>
          </a:p>
          <a:p>
            <a:pPr>
              <a:buNone/>
            </a:pPr>
            <a:r>
              <a:rPr lang="cs-CZ" dirty="0" smtClean="0"/>
              <a:t>Filip </a:t>
            </a:r>
            <a:r>
              <a:rPr lang="cs-CZ" dirty="0" err="1" smtClean="0"/>
              <a:t>Goszler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Monika </a:t>
            </a:r>
            <a:r>
              <a:rPr lang="cs-CZ" dirty="0" err="1" smtClean="0"/>
              <a:t>Halšková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Možnosti ICT ve výuce - interaktivní pojetí</a:t>
            </a:r>
          </a:p>
          <a:p>
            <a:pPr>
              <a:buNone/>
            </a:pPr>
            <a:r>
              <a:rPr lang="cs-CZ" dirty="0" smtClean="0"/>
              <a:t>Libor Koníček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Slovo závěrem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diskuze k projektu, raut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„Chvílím volného času, kdy člověku nic nechybí, není ničím posedlý a nic nemusí, říkali staří Řekové </a:t>
            </a:r>
            <a:r>
              <a:rPr lang="cs-CZ" i="1" dirty="0" err="1" smtClean="0"/>
              <a:t>scholé</a:t>
            </a:r>
            <a:r>
              <a:rPr lang="cs-CZ" dirty="0" smtClean="0"/>
              <a:t>. Římané toto slovo převzali a od nich všichni ostatní, až z něho vznikla naše </a:t>
            </a:r>
            <a:r>
              <a:rPr lang="cs-CZ" i="1" dirty="0" smtClean="0"/>
              <a:t>škola. </a:t>
            </a:r>
            <a:r>
              <a:rPr lang="cs-CZ" dirty="0" smtClean="0"/>
              <a:t>Zní to málem jako ironie, ale škola by tedy mělo být to místo, kam se člověk těší, kde nemusí spěchat a ničeho se bát, kde má čas i pohodu na to, aby přemýšlel... Jak se mohlo stát, že je-li pro nás dnes něco protikladem, pravým opakem školy, bude to ze všeho nejspíš volný čas, volno, prázdniny - čili právě a doslova řecká </a:t>
            </a:r>
            <a:r>
              <a:rPr lang="cs-CZ" i="1" dirty="0" err="1" smtClean="0"/>
              <a:t>scholé</a:t>
            </a:r>
            <a:r>
              <a:rPr lang="cs-CZ" dirty="0" smtClean="0"/>
              <a:t>?“</a:t>
            </a:r>
          </a:p>
          <a:p>
            <a:pPr>
              <a:buNone/>
            </a:pPr>
            <a:r>
              <a:rPr lang="cs-CZ" dirty="0" smtClean="0"/>
              <a:t>   Jan Sokol Filosofie člověka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Slovo úvodem </a:t>
            </a:r>
          </a:p>
          <a:p>
            <a:pPr lvl="0">
              <a:buNone/>
            </a:pPr>
            <a:r>
              <a:rPr lang="cs-CZ" dirty="0" smtClean="0"/>
              <a:t>Martin </a:t>
            </a:r>
            <a:r>
              <a:rPr lang="cs-CZ" dirty="0" err="1" smtClean="0"/>
              <a:t>Malčík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Základní informace o projektu	</a:t>
            </a:r>
          </a:p>
          <a:p>
            <a:pPr>
              <a:buNone/>
            </a:pPr>
            <a:r>
              <a:rPr lang="cs-CZ" dirty="0" smtClean="0"/>
              <a:t>Filip </a:t>
            </a:r>
            <a:r>
              <a:rPr lang="cs-CZ" dirty="0" err="1" smtClean="0"/>
              <a:t>Goszler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Monika </a:t>
            </a:r>
            <a:r>
              <a:rPr lang="cs-CZ" dirty="0" err="1" smtClean="0"/>
              <a:t>Halšková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Možnosti ICT ve výuce - interaktivní pojetí</a:t>
            </a:r>
          </a:p>
          <a:p>
            <a:pPr>
              <a:buNone/>
            </a:pPr>
            <a:r>
              <a:rPr lang="cs-CZ" dirty="0" smtClean="0"/>
              <a:t>Libor Koníček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Slovo závěrem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diskuze k projektu, raut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společnost, </a:t>
            </a:r>
            <a:r>
              <a:rPr lang="cs-CZ" dirty="0" err="1" smtClean="0"/>
              <a:t>společnost</a:t>
            </a:r>
            <a:r>
              <a:rPr lang="cs-CZ" dirty="0" smtClean="0"/>
              <a:t> vědění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Cíl učící se společnosti:  </a:t>
            </a:r>
          </a:p>
          <a:p>
            <a:pPr>
              <a:buNone/>
            </a:pPr>
            <a:r>
              <a:rPr lang="cs-CZ" dirty="0" smtClean="0"/>
              <a:t>„Budovat sebedůvěru a způsobilosti jedince k životu ve společnosti, k zaměstnanosti a k ekonomickému životu“</a:t>
            </a:r>
          </a:p>
          <a:p>
            <a:pPr>
              <a:buNone/>
            </a:pPr>
            <a:r>
              <a:rPr lang="cs-CZ" dirty="0" smtClean="0"/>
              <a:t>Budování široké poznatkové základny ve vazbě na</a:t>
            </a:r>
          </a:p>
          <a:p>
            <a:r>
              <a:rPr lang="cs-CZ" dirty="0" smtClean="0"/>
              <a:t>Pochopení smyslu věcí</a:t>
            </a:r>
          </a:p>
          <a:p>
            <a:r>
              <a:rPr lang="cs-CZ" dirty="0" smtClean="0"/>
              <a:t>Chápavost a tvořivost</a:t>
            </a:r>
          </a:p>
          <a:p>
            <a:r>
              <a:rPr lang="cs-CZ" dirty="0" smtClean="0"/>
              <a:t>Schopnost úsudku a schopnost rozhodování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Pochopení smyslu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Neustálé otázky</a:t>
            </a:r>
          </a:p>
          <a:p>
            <a:r>
              <a:rPr lang="cs-CZ" dirty="0" smtClean="0"/>
              <a:t>Hledání nových odpovědí</a:t>
            </a:r>
          </a:p>
          <a:p>
            <a:r>
              <a:rPr lang="cs-CZ" dirty="0" smtClean="0"/>
              <a:t>Hledání souvislostí</a:t>
            </a:r>
          </a:p>
          <a:p>
            <a:r>
              <a:rPr lang="cs-CZ" dirty="0" smtClean="0"/>
              <a:t>Adekvátní vědecké uvědomění - schopnost chápat smysl věcí, </a:t>
            </a:r>
          </a:p>
          <a:p>
            <a:r>
              <a:rPr lang="cs-CZ" dirty="0" smtClean="0"/>
              <a:t>Systémové myšlení</a:t>
            </a:r>
          </a:p>
          <a:p>
            <a:endParaRPr lang="cs-CZ" dirty="0" smtClean="0"/>
          </a:p>
          <a:p>
            <a:r>
              <a:rPr lang="cs-CZ" dirty="0" smtClean="0"/>
              <a:t>Práce s </a:t>
            </a:r>
            <a:r>
              <a:rPr lang="cs-CZ" dirty="0" err="1" smtClean="0"/>
              <a:t>infomacemi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Soudnost</a:t>
            </a:r>
          </a:p>
          <a:p>
            <a:pPr lvl="1"/>
            <a:r>
              <a:rPr lang="cs-CZ" dirty="0" smtClean="0"/>
              <a:t>Kritický smysl pro realitu jako ochrana před manipulací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69096"/>
            <a:ext cx="6215106" cy="668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</a:t>
            </a:r>
            <a:r>
              <a:rPr lang="cs-CZ" dirty="0" smtClean="0"/>
              <a:t>znalostí (</a:t>
            </a:r>
            <a:r>
              <a:rPr lang="cs-CZ" dirty="0" err="1" smtClean="0"/>
              <a:t>Tobin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5" y="1817635"/>
            <a:ext cx="4643470" cy="402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Chápavost a tvořivost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Schopnost analyzovat</a:t>
            </a:r>
          </a:p>
          <a:p>
            <a:r>
              <a:rPr lang="cs-CZ" dirty="0" smtClean="0"/>
              <a:t>Vnímání změny</a:t>
            </a:r>
          </a:p>
          <a:p>
            <a:r>
              <a:rPr lang="cs-CZ" dirty="0" smtClean="0"/>
              <a:t>Schopnost inovace</a:t>
            </a:r>
          </a:p>
          <a:p>
            <a:r>
              <a:rPr lang="cs-CZ" dirty="0" smtClean="0"/>
              <a:t>Tvůrčí napětí</a:t>
            </a:r>
          </a:p>
          <a:p>
            <a:endParaRPr lang="cs-CZ" dirty="0" smtClean="0"/>
          </a:p>
          <a:p>
            <a:r>
              <a:rPr lang="cs-CZ" dirty="0" smtClean="0"/>
              <a:t>Deduktivní logický systém </a:t>
            </a:r>
          </a:p>
          <a:p>
            <a:r>
              <a:rPr lang="cs-CZ" dirty="0" smtClean="0"/>
              <a:t>X</a:t>
            </a:r>
          </a:p>
          <a:p>
            <a:r>
              <a:rPr lang="cs-CZ" dirty="0" smtClean="0"/>
              <a:t>Postřeh</a:t>
            </a:r>
          </a:p>
          <a:p>
            <a:r>
              <a:rPr lang="cs-CZ" dirty="0" smtClean="0"/>
              <a:t>Zdravý rozum</a:t>
            </a:r>
          </a:p>
          <a:p>
            <a:r>
              <a:rPr lang="cs-CZ" dirty="0" smtClean="0"/>
              <a:t>Zvídavost</a:t>
            </a:r>
          </a:p>
          <a:p>
            <a:r>
              <a:rPr lang="cs-CZ" dirty="0" smtClean="0"/>
              <a:t>Zájem o svět kolem nás, touhu experimentovat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Schopnost úsudku a schopnost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Dovednosti pro porozumění světu kolem </a:t>
            </a:r>
            <a:r>
              <a:rPr lang="cs-CZ" dirty="0" smtClean="0"/>
              <a:t>nás:</a:t>
            </a:r>
            <a:endParaRPr lang="cs-CZ" dirty="0" smtClean="0"/>
          </a:p>
          <a:p>
            <a:r>
              <a:rPr lang="cs-CZ" dirty="0" smtClean="0"/>
              <a:t>Výběr - volba</a:t>
            </a:r>
          </a:p>
          <a:p>
            <a:pPr lvl="1"/>
            <a:r>
              <a:rPr lang="cs-CZ" dirty="0" smtClean="0"/>
              <a:t>Osobní a společenské hodnoty</a:t>
            </a:r>
          </a:p>
          <a:p>
            <a:pPr lvl="1"/>
            <a:r>
              <a:rPr lang="cs-CZ" dirty="0" smtClean="0"/>
              <a:t>Schopnost rozumně pochopit okolní svět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Zkušenost z minulosti</a:t>
            </a:r>
          </a:p>
          <a:p>
            <a:r>
              <a:rPr lang="cs-CZ" dirty="0" smtClean="0"/>
              <a:t>Schopnost odhadnout budoucnost</a:t>
            </a:r>
          </a:p>
          <a:p>
            <a:pPr lvl="1"/>
            <a:r>
              <a:rPr lang="cs-CZ" dirty="0" smtClean="0"/>
              <a:t>Prezentace neustále se měnícího světa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1324"/>
            <a:ext cx="6572296" cy="6451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Prezentace7</Template>
  <TotalTime>95</TotalTime>
  <Words>298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      Úvodní konference projektu  </vt:lpstr>
      <vt:lpstr>Program</vt:lpstr>
      <vt:lpstr>Informační společnost, společnost vědění</vt:lpstr>
      <vt:lpstr>Pochopení smyslu věcí</vt:lpstr>
      <vt:lpstr>Snímek 5</vt:lpstr>
      <vt:lpstr>Hierarchie znalostí (Tobin)</vt:lpstr>
      <vt:lpstr>Chápavost a tvořivost</vt:lpstr>
      <vt:lpstr>Schopnost úsudku a schopnost rozhodování</vt:lpstr>
      <vt:lpstr>Snímek 9</vt:lpstr>
      <vt:lpstr>Program</vt:lpstr>
      <vt:lpstr>Závěr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konference projektu </dc:title>
  <dc:creator>Malcik</dc:creator>
  <cp:lastModifiedBy>Malcik</cp:lastModifiedBy>
  <cp:revision>20</cp:revision>
  <dcterms:created xsi:type="dcterms:W3CDTF">2010-02-10T22:37:31Z</dcterms:created>
  <dcterms:modified xsi:type="dcterms:W3CDTF">2010-02-11T08:29:38Z</dcterms:modified>
</cp:coreProperties>
</file>